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_Cover_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2327" y="2765269"/>
            <a:ext cx="9901235" cy="942147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 Slide Title and Second Line If Necessary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327" y="3707415"/>
            <a:ext cx="9901235" cy="3909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0317" y="6113259"/>
            <a:ext cx="5217584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327" y="6333820"/>
            <a:ext cx="5217584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815" y="5785306"/>
            <a:ext cx="5216237" cy="49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FF82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Product </a:t>
            </a:r>
            <a:r>
              <a:rPr lang="en-US" dirty="0" err="1"/>
              <a:t>Wordmark</a:t>
            </a:r>
            <a:r>
              <a:rPr lang="en-US" dirty="0"/>
              <a:t>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815" y="261219"/>
            <a:ext cx="5216235" cy="567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FF82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Solution Suite </a:t>
            </a:r>
            <a:r>
              <a:rPr lang="en-US" dirty="0" err="1"/>
              <a:t>Wordmark</a:t>
            </a:r>
            <a:r>
              <a:rPr lang="en-US" dirty="0"/>
              <a:t> here</a:t>
            </a:r>
          </a:p>
        </p:txBody>
      </p:sp>
      <p:pic>
        <p:nvPicPr>
          <p:cNvPr id="9" name="Picture 8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07" y="359802"/>
            <a:ext cx="918403" cy="7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0059-EE6F-49AE-81C8-80F87264866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25E6D-436F-45AE-81D6-4376B729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ScienceDirect </a:t>
            </a:r>
            <a:r>
              <a:rPr lang="zh-CN" altLang="en-US" dirty="0"/>
              <a:t> </a:t>
            </a:r>
            <a:r>
              <a:rPr lang="en-US" altLang="zh-CN" dirty="0"/>
              <a:t>online </a:t>
            </a:r>
            <a:r>
              <a:rPr lang="zh-CN" altLang="en-US" dirty="0"/>
              <a:t>指南</a:t>
            </a:r>
            <a:r>
              <a:rPr lang="zh-CN" altLang="en-US"/>
              <a:t>短</a:t>
            </a:r>
            <a:r>
              <a:rPr lang="zh-CN" altLang="en-US" smtClean="0"/>
              <a:t>视频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0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60" y="1196009"/>
            <a:ext cx="11331231" cy="51683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866783" y="1524000"/>
            <a:ext cx="1086678" cy="742122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84904" y="940904"/>
            <a:ext cx="781879" cy="583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95930" y="339587"/>
            <a:ext cx="288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第一步，点击主页右上角</a:t>
            </a:r>
            <a:r>
              <a:rPr lang="en-US" altLang="zh-CN" b="1" dirty="0">
                <a:solidFill>
                  <a:srgbClr val="FF0000"/>
                </a:solidFill>
              </a:rPr>
              <a:t>helpdesk </a:t>
            </a:r>
            <a:r>
              <a:rPr lang="zh-CN" altLang="en-US" b="1" dirty="0">
                <a:solidFill>
                  <a:srgbClr val="FF0000"/>
                </a:solidFill>
              </a:rPr>
              <a:t>（问号图标）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3" y="773883"/>
            <a:ext cx="11668125" cy="56578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8052" y="4147930"/>
            <a:ext cx="1643270" cy="56984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2783" y="1099930"/>
            <a:ext cx="1338469" cy="304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61252" y="696098"/>
            <a:ext cx="55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第二步，进入后，点击左侧第三个选项</a:t>
            </a:r>
            <a:r>
              <a:rPr lang="en-US" altLang="zh-CN" b="1" dirty="0">
                <a:solidFill>
                  <a:srgbClr val="FF0000"/>
                </a:solidFill>
              </a:rPr>
              <a:t>- onboarding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58" y="1338469"/>
            <a:ext cx="10986881" cy="50225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61252" y="1338469"/>
            <a:ext cx="8799444" cy="514184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41913" y="575100"/>
            <a:ext cx="344557" cy="7633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4487" y="205768"/>
            <a:ext cx="55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第三步，页面右侧显示出数条指南内容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4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7" y="1338469"/>
            <a:ext cx="10986881" cy="50225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52799" y="3140762"/>
            <a:ext cx="1722783" cy="463827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78016" y="861391"/>
            <a:ext cx="1113184" cy="227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7877" y="505311"/>
            <a:ext cx="8613914" cy="38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第四步，在每一项指导内容说明下，有</a:t>
            </a:r>
            <a:r>
              <a:rPr lang="en-US" altLang="zh-CN" b="1" dirty="0">
                <a:solidFill>
                  <a:srgbClr val="FF0000"/>
                </a:solidFill>
              </a:rPr>
              <a:t>Read More</a:t>
            </a:r>
            <a:r>
              <a:rPr lang="zh-CN" altLang="en-US" b="1" dirty="0">
                <a:solidFill>
                  <a:srgbClr val="FF0000"/>
                </a:solidFill>
              </a:rPr>
              <a:t>字样，点击进入下一个页面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055164" y="632289"/>
            <a:ext cx="397566" cy="381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4487" y="205768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第五步，页面右侧显示数条短视频初步指导您使用</a:t>
            </a:r>
            <a:r>
              <a:rPr lang="en-US" altLang="zh-CN" b="1" dirty="0">
                <a:solidFill>
                  <a:srgbClr val="FF0000"/>
                </a:solidFill>
              </a:rPr>
              <a:t>ScienceDirect</a:t>
            </a:r>
            <a:r>
              <a:rPr lang="zh-CN" altLang="en-US" b="1" dirty="0">
                <a:solidFill>
                  <a:srgbClr val="FF0000"/>
                </a:solidFill>
              </a:rPr>
              <a:t>，可供您下载浏览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89" y="1338469"/>
            <a:ext cx="10574407" cy="50422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80522" y="1126434"/>
            <a:ext cx="8799444" cy="514184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2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Calibri Light</vt:lpstr>
      <vt:lpstr>Office Theme</vt:lpstr>
      <vt:lpstr>ScienceDirect  online 指南短视频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Bob (ELS-BEI)</dc:creator>
  <cp:lastModifiedBy>Wang, Ying (ELS-BEI)</cp:lastModifiedBy>
  <cp:revision>3</cp:revision>
  <dcterms:created xsi:type="dcterms:W3CDTF">2017-12-26T09:54:15Z</dcterms:created>
  <dcterms:modified xsi:type="dcterms:W3CDTF">2018-01-02T08:19:22Z</dcterms:modified>
</cp:coreProperties>
</file>